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5" r:id="rId14"/>
    <p:sldId id="304" r:id="rId15"/>
    <p:sldId id="306" r:id="rId16"/>
    <p:sldId id="307" r:id="rId17"/>
    <p:sldId id="30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3300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3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81B2E-E5B5-42E6-A754-78B54DA8A9E9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D6CD6-6612-4986-B01C-36F5B632BE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81B2E-E5B5-42E6-A754-78B54DA8A9E9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D6CD6-6612-4986-B01C-36F5B632B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81B2E-E5B5-42E6-A754-78B54DA8A9E9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D6CD6-6612-4986-B01C-36F5B632B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81B2E-E5B5-42E6-A754-78B54DA8A9E9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D6CD6-6612-4986-B01C-36F5B632BE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81B2E-E5B5-42E6-A754-78B54DA8A9E9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D6CD6-6612-4986-B01C-36F5B632B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81B2E-E5B5-42E6-A754-78B54DA8A9E9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D6CD6-6612-4986-B01C-36F5B632BE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81B2E-E5B5-42E6-A754-78B54DA8A9E9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D6CD6-6612-4986-B01C-36F5B632BE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81B2E-E5B5-42E6-A754-78B54DA8A9E9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D6CD6-6612-4986-B01C-36F5B632B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81B2E-E5B5-42E6-A754-78B54DA8A9E9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D6CD6-6612-4986-B01C-36F5B632B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81B2E-E5B5-42E6-A754-78B54DA8A9E9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D6CD6-6612-4986-B01C-36F5B632B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81B2E-E5B5-42E6-A754-78B54DA8A9E9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D6CD6-6612-4986-B01C-36F5B632BE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7481B2E-E5B5-42E6-A754-78B54DA8A9E9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17D6CD6-6612-4986-B01C-36F5B632B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farforik.com/products_pictures/425_big.jpg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ds1613.uvuo.ru/images/3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2.infourok.ru/uploads/ex/1356/000270cd-cdebc5f9/img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51920" y="6334780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Разработала: Капустина К.Н.</a:t>
            </a:r>
            <a:endParaRPr lang="ru-RU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Oem\Desktop\700-n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548680"/>
            <a:ext cx="5544616" cy="554461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Oem\Desktop\62729301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140968"/>
            <a:ext cx="3501009" cy="3501008"/>
          </a:xfrm>
          <a:prstGeom prst="rect">
            <a:avLst/>
          </a:prstGeom>
          <a:noFill/>
        </p:spPr>
      </p:pic>
      <p:pic>
        <p:nvPicPr>
          <p:cNvPr id="9219" name="Picture 3" descr="C:\Users\Oem\Desktop\62219279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988840"/>
            <a:ext cx="3646712" cy="3646712"/>
          </a:xfrm>
          <a:prstGeom prst="rect">
            <a:avLst/>
          </a:prstGeom>
          <a:noFill/>
        </p:spPr>
      </p:pic>
      <p:pic>
        <p:nvPicPr>
          <p:cNvPr id="9220" name="Picture 4" descr="C:\Users\Oem\Desktop\1_24_DSC_04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88640"/>
            <a:ext cx="4282369" cy="284658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Oem\Desktop\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8512" y="404665"/>
            <a:ext cx="7742966" cy="580722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а 14 из 131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57166"/>
            <a:ext cx="8819967" cy="585791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Oem\Desktop\Z03J5WQy2jC19bpH86b9rRRz2Suow15MYs0vDYQHsakrmeECGaqJw5KujFaZQxTdNuJZr2sT7b5fCMUFAQG1LlcxJNKwlj7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764704"/>
            <a:ext cx="7704856" cy="513456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Oem\Desktop\cfbfe1564bd18c70d3c8b31c4eb659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836712"/>
            <a:ext cx="6904912" cy="508029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Oem\Desktop\skinali-v-stile-gzhel-v-interere-kux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798580"/>
            <a:ext cx="6768752" cy="507656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Oem\Desktop\9675863bd9d303d5c974fc3c33eee6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8053696" cy="453020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а 1 из 1310">
            <a:hlinkClick r:id="rId2"/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692696"/>
            <a:ext cx="6695506" cy="52894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em\Desktop\15098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76672"/>
            <a:ext cx="6120680" cy="578404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em\Desktop\slid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32656"/>
            <a:ext cx="7306722" cy="547260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Oem\Desktop\gzhel-vse-chto-vam-nuzhno-znat-o-znamenitoj-belo-goluboj-posud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052736"/>
            <a:ext cx="7620000" cy="47625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Oem\Desktop\1611742870_824_Obzor-statuetok-Gzh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8725" y="908720"/>
            <a:ext cx="7247761" cy="485549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Oem\Desktop\screen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7651" y="1052736"/>
            <a:ext cx="6240692" cy="468052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Oem\Desktop\8e1a42742b0afa4b3a99bfef1b8be773c4427b5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3" y="908720"/>
            <a:ext cx="6044195" cy="518457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Oem\Desktop\6c78bd817b3866facc1303ac94ceadc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60648"/>
            <a:ext cx="5472609" cy="547260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160</TotalTime>
  <Words>5</Words>
  <Application>Microsoft Office PowerPoint</Application>
  <PresentationFormat>Экран (4:3)</PresentationFormat>
  <Paragraphs>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WareZ Provider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----</dc:creator>
  <cp:lastModifiedBy>Oem</cp:lastModifiedBy>
  <cp:revision>33</cp:revision>
  <dcterms:created xsi:type="dcterms:W3CDTF">2011-02-20T12:13:56Z</dcterms:created>
  <dcterms:modified xsi:type="dcterms:W3CDTF">2025-11-15T10:43:58Z</dcterms:modified>
</cp:coreProperties>
</file>